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7CAFD-DCAD-715B-551C-5A59AEB19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76457-07E4-69A3-83DB-F475D4D23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BA337-5DF5-EAAD-9C21-81E4BC6AD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BC68-1AC4-47C2-A04A-FA77CD386299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E32A6-1367-9539-A9D7-31266C90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B6AF8-41F4-FBBB-7D8C-86ABDEDD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8809-DE11-4AC8-B748-D7D89654D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66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76AE2-1635-EFEC-B0DE-C55B7729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C6F90-BF88-546B-B6DE-1C5939E85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4D27A-A963-C6A6-D5D4-AE26DE72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BC68-1AC4-47C2-A04A-FA77CD386299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414DC-346C-2021-B16B-D46360F49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487A7-A4D2-0278-3D3D-BE65DC3C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8809-DE11-4AC8-B748-D7D89654D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101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1FB52B-5A3B-C9C1-33BB-1A7128E55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42C934-CFA2-A528-B990-D45B9A682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9277E-1B65-F38C-EAA9-596DE5DE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BC68-1AC4-47C2-A04A-FA77CD386299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80242-59DC-175B-2C82-C5CABE4E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02485-2F67-0A85-89C9-496333A2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8809-DE11-4AC8-B748-D7D89654D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272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0742-8F09-01C2-812E-B230F120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D309E-1BF4-5B22-BA66-799B7233F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7E13D-413C-30B1-618F-F72CEEC1C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BC68-1AC4-47C2-A04A-FA77CD386299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CE68C-3A58-E59F-00B5-BDA48F66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13B3C-352F-2DBF-4A15-BD1F05B7E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8809-DE11-4AC8-B748-D7D89654D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342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92774-09F4-2F9C-C4B0-95E3F14DF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83C8E-5923-5D78-7CE7-8646027EE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039D-49BF-B13F-9445-D4A98C5D4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BC68-1AC4-47C2-A04A-FA77CD386299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A795A-900D-CE42-295D-A61EE59C0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AC106-7413-77D7-9779-BB76956C6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8809-DE11-4AC8-B748-D7D89654D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81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73D5-3E10-94FE-2523-BFAD812E6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C77AF-66B8-72E1-33D9-B8D07C906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739BD-4947-CA3D-3DAD-992EE049E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0CA8B-3547-9BE0-67AA-9153AAA2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BC68-1AC4-47C2-A04A-FA77CD386299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EBC6C-E724-92A6-20A2-8D844D1BE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9AA90-2FEB-7F12-F8E0-A1D26C03E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8809-DE11-4AC8-B748-D7D89654D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828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D2683-185B-5A7C-D658-6A1B877C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2A1AD-FD08-0D39-D020-31A50FE6E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B282F-151B-A3F5-D27B-BFACDB7DB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4ADF33-ED34-71AA-9CFA-FDC65AC05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95C473-F728-30A0-1CF9-9C8BDE8ECF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8053FF-2764-E67D-BAEF-D2123A98D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BC68-1AC4-47C2-A04A-FA77CD386299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BC9C63-7098-6E60-ACED-719255BAA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36D4F-04B6-E683-798A-6FCCEB3A1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8809-DE11-4AC8-B748-D7D89654D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910F2-CBA8-611C-AF63-B7B9A67E7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25683-C6DC-114A-4220-9012B6CF4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BC68-1AC4-47C2-A04A-FA77CD386299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6DB3D-490C-5093-9B22-1469FC5F5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06DE9-653E-C301-01B8-A72CCC0E6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8809-DE11-4AC8-B748-D7D89654D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76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CEE86F-6B66-BFED-A7DE-ABAA480F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BC68-1AC4-47C2-A04A-FA77CD386299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1A2D9B-2FD1-B1FF-42A2-374F7E674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C6D36-23B3-26B4-7E04-160C310A2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8809-DE11-4AC8-B748-D7D89654D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455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B498C-F948-2EC9-D82D-97CAF15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7A8A7-A54C-9515-7CD1-176F84DF1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64C75-0BA8-B809-828A-FD91897AD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F815C-D8FC-557C-65BA-76A2C77E3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BC68-1AC4-47C2-A04A-FA77CD386299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A84A2-9771-8C30-90A8-61CA06308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6DABF-76AD-293F-0D0F-61B76E20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8809-DE11-4AC8-B748-D7D89654D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2562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3CF1-8972-0805-8823-C52ED539A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1FC6B5-9F43-0715-1785-D61D221D21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961783-55B8-73B5-AB36-2F8E11B4F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18AA4-8609-6884-7207-6BA4E0E0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FBC68-1AC4-47C2-A04A-FA77CD386299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4BC09-B12F-3410-7998-D48923253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63B2C-7F19-BC5C-2B84-F3F60B8E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8809-DE11-4AC8-B748-D7D89654D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31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FBCE84-C401-2BFF-990A-79E454D39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59BCC-8FEF-1707-7373-F1BBA3082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7E1F4-83D9-3119-E6EA-4EBB9EB43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FBC68-1AC4-47C2-A04A-FA77CD386299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EE5EA-CC33-6F74-3533-408D15D6C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88723-8449-CC0E-5872-75ABB22EF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08809-DE11-4AC8-B748-D7D89654D1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05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EBC7E9-89A7-E832-055A-9DDDC3DAF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29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DF764-9177-726B-5109-FA53D9375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94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A532C-C8B1-F5CE-A0D6-CEE0A4BCF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10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F1C674-52D9-B2AE-BD95-7E61394DE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1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BE0037-E471-B3F5-12D6-AE36F7A1B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99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46EA6-149C-5620-B3BD-3DADC35BB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5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92687-B8D0-3DD4-0311-739ECAFF3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57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155A7B-2153-895A-D3CB-9DEB5FD4E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3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DB67E1-BD66-C741-0124-5787ED8C2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95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28EBB7-69AA-9823-80F8-730CBF73B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91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18F91-132A-CFB4-5655-F01CCA312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00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6497E-4BE0-75D3-2CC8-E5A71CA56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8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40A7C5-33DD-A2AB-7341-6DF2EAE13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14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86AE64-EB21-2A30-BE67-852CF5108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20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manojdinesh priya</dc:creator>
  <cp:lastModifiedBy>manojdinesh priya</cp:lastModifiedBy>
  <cp:revision>1</cp:revision>
  <dcterms:created xsi:type="dcterms:W3CDTF">2025-10-21T11:38:38Z</dcterms:created>
  <dcterms:modified xsi:type="dcterms:W3CDTF">2025-10-21T11:43:02Z</dcterms:modified>
</cp:coreProperties>
</file>